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1"/>
  </p:handoutMasterIdLst>
  <p:sldIdLst>
    <p:sldId id="256" r:id="rId3"/>
    <p:sldId id="257" r:id="rId4"/>
    <p:sldId id="258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59" r:id="rId14"/>
    <p:sldId id="271" r:id="rId15"/>
    <p:sldId id="270" r:id="rId16"/>
    <p:sldId id="272" r:id="rId17"/>
    <p:sldId id="273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7/3/2015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7/3/2015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Safepub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by Jais </a:t>
            </a:r>
            <a:r>
              <a:rPr lang="en-US" sz="1600" dirty="0" err="1" smtClean="0"/>
              <a:t>Anasrulloh</a:t>
            </a:r>
            <a:r>
              <a:rPr lang="en-US" sz="1600" dirty="0" smtClean="0"/>
              <a:t> </a:t>
            </a:r>
            <a:r>
              <a:rPr lang="en-US" sz="1600" dirty="0" err="1" smtClean="0"/>
              <a:t>Ja</a:t>
            </a:r>
            <a:r>
              <a:rPr lang="en-US" sz="1600" dirty="0" err="1" smtClean="0"/>
              <a:t>’fari</a:t>
            </a:r>
            <a:r>
              <a:rPr lang="en-US" sz="1600" dirty="0" smtClean="0"/>
              <a:t> &amp; </a:t>
            </a:r>
            <a:r>
              <a:rPr lang="en-US" sz="1600" dirty="0" err="1" smtClean="0"/>
              <a:t>Thea</a:t>
            </a:r>
            <a:r>
              <a:rPr lang="en-US" sz="1600" dirty="0" smtClean="0"/>
              <a:t> Olivia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Safe and comfortable when using public transportation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smpn1ska.sch.id/images/mop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16" y="1932826"/>
            <a:ext cx="29337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84" y="1825625"/>
            <a:ext cx="1922486" cy="25741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914738" y="4497476"/>
            <a:ext cx="3330054" cy="8397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0520" y="4718045"/>
            <a:ext cx="1856096" cy="37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Pelajar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001301" y="4497476"/>
            <a:ext cx="2593075" cy="7432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10790" y="4683246"/>
            <a:ext cx="217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Masyarakat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Safe and comfortable when using public transportation </a:t>
            </a:r>
          </a:p>
          <a:p>
            <a:endParaRPr lang="en-US" dirty="0"/>
          </a:p>
        </p:txBody>
      </p:sp>
      <p:pic>
        <p:nvPicPr>
          <p:cNvPr id="1028" name="Picture 4" descr="https://mimiandmona.files.wordpress.com/2013/12/bus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r="94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02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036749"/>
            <a:ext cx="3483864" cy="16002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jalur</a:t>
            </a:r>
            <a:r>
              <a:rPr lang="en-US" dirty="0" smtClean="0"/>
              <a:t> </a:t>
            </a:r>
            <a:r>
              <a:rPr lang="en-US" dirty="0" err="1" smtClean="0"/>
              <a:t>angkutan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1480" y="3206838"/>
            <a:ext cx="3703320" cy="296536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Pengguna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 </a:t>
            </a:r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angkutan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r>
              <a:rPr lang="en-US" sz="2000" dirty="0" smtClean="0"/>
              <a:t> </a:t>
            </a:r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saja</a:t>
            </a:r>
            <a:r>
              <a:rPr lang="en-US" sz="2000" dirty="0" smtClean="0"/>
              <a:t> yang </a:t>
            </a:r>
            <a:r>
              <a:rPr lang="en-US" sz="2000" dirty="0" err="1" smtClean="0"/>
              <a:t>harus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berpindah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titik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titik</a:t>
            </a:r>
            <a:r>
              <a:rPr lang="en-US" sz="2000" dirty="0" smtClean="0"/>
              <a:t> </a:t>
            </a:r>
            <a:r>
              <a:rPr lang="en-US" sz="2000" dirty="0" err="1" smtClean="0"/>
              <a:t>tertentu</a:t>
            </a:r>
            <a:endParaRPr lang="en-US" sz="2000" dirty="0"/>
          </a:p>
        </p:txBody>
      </p:sp>
      <p:pic>
        <p:nvPicPr>
          <p:cNvPr id="2050" name="Picture 2" descr="http://imgs.steps.dragoart.com/how-to-draw-an-iphone-iphone-step-5_1_000000073351_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3717"/>
          <a:stretch>
            <a:fillRect/>
          </a:stretch>
        </p:blipFill>
        <p:spPr bwMode="auto">
          <a:xfrm>
            <a:off x="5543797" y="463639"/>
            <a:ext cx="6172200" cy="59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45355" y="2074457"/>
            <a:ext cx="4322337" cy="28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326528"/>
            <a:ext cx="3760760" cy="1600200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.Pembayaran </a:t>
            </a:r>
            <a:r>
              <a:rPr lang="en-US" dirty="0" err="1" smtClean="0"/>
              <a:t>angkutan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seacara</a:t>
            </a:r>
            <a:r>
              <a:rPr lang="en-US" dirty="0" smtClean="0"/>
              <a:t> </a:t>
            </a:r>
            <a:r>
              <a:rPr lang="en-US" dirty="0" err="1" smtClean="0"/>
              <a:t>elektronik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411480" y="3487696"/>
            <a:ext cx="3703320" cy="296536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Pengguna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membayar</a:t>
            </a:r>
            <a:r>
              <a:rPr lang="en-US" sz="2000" dirty="0" smtClean="0"/>
              <a:t> tariff </a:t>
            </a:r>
            <a:r>
              <a:rPr lang="en-US" sz="2000" dirty="0" err="1" smtClean="0"/>
              <a:t>angkutan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</a:t>
            </a:r>
            <a:r>
              <a:rPr lang="en-US" sz="2000" dirty="0" err="1" smtClean="0"/>
              <a:t>pulsa</a:t>
            </a:r>
            <a:r>
              <a:rPr lang="en-US" sz="2000" dirty="0" smtClean="0"/>
              <a:t>, </a:t>
            </a:r>
            <a:r>
              <a:rPr lang="en-US" sz="2000" dirty="0" err="1" smtClean="0"/>
              <a:t>besarnya</a:t>
            </a:r>
            <a:r>
              <a:rPr lang="en-US" sz="2000" dirty="0" smtClean="0"/>
              <a:t> tariff </a:t>
            </a:r>
            <a:r>
              <a:rPr lang="en-US" sz="2000" dirty="0" err="1" smtClean="0"/>
              <a:t>bergantung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jarak</a:t>
            </a:r>
            <a:r>
              <a:rPr lang="en-US" sz="2000" dirty="0" smtClean="0"/>
              <a:t> </a:t>
            </a:r>
            <a:r>
              <a:rPr lang="en-US" sz="2000" dirty="0" err="1" smtClean="0"/>
              <a:t>tempuh</a:t>
            </a:r>
            <a:r>
              <a:rPr lang="en-US" sz="2000" dirty="0" smtClean="0"/>
              <a:t> </a:t>
            </a:r>
            <a:r>
              <a:rPr lang="en-US" sz="2000" dirty="0" err="1" smtClean="0"/>
              <a:t>pengguna</a:t>
            </a:r>
            <a:endParaRPr lang="en-US" sz="2000" dirty="0"/>
          </a:p>
        </p:txBody>
      </p:sp>
      <p:pic>
        <p:nvPicPr>
          <p:cNvPr id="2050" name="Picture 2" descr="http://imgs.steps.dragoart.com/how-to-draw-an-iphone-iphone-step-5_1_000000073351_5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3717"/>
          <a:stretch>
            <a:fillRect/>
          </a:stretch>
        </p:blipFill>
        <p:spPr bwMode="auto">
          <a:xfrm>
            <a:off x="5543797" y="463639"/>
            <a:ext cx="6172200" cy="59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47" y="1326527"/>
            <a:ext cx="2799016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4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08" y="2079938"/>
            <a:ext cx="4379461" cy="160020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AR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memvalidasi</a:t>
            </a:r>
            <a:r>
              <a:rPr lang="en-US" dirty="0" smtClean="0"/>
              <a:t> </a:t>
            </a:r>
            <a:r>
              <a:rPr lang="en-US" dirty="0" err="1" smtClean="0"/>
              <a:t>keresmia</a:t>
            </a:r>
            <a:r>
              <a:rPr lang="en-US" dirty="0" smtClean="0"/>
              <a:t> </a:t>
            </a:r>
            <a:r>
              <a:rPr lang="en-US" dirty="0" err="1" smtClean="0"/>
              <a:t>angkutan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79" y="3812146"/>
            <a:ext cx="3703320" cy="2862329"/>
          </a:xfrm>
        </p:spPr>
        <p:txBody>
          <a:bodyPr/>
          <a:lstStyle/>
          <a:p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supir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mengaktifkan</a:t>
            </a:r>
            <a:r>
              <a:rPr lang="en-US" dirty="0" smtClean="0"/>
              <a:t> GPS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khusus</a:t>
            </a:r>
            <a:r>
              <a:rPr lang="en-US" dirty="0" smtClean="0"/>
              <a:t> </a:t>
            </a:r>
            <a:r>
              <a:rPr lang="en-US" dirty="0" err="1" smtClean="0"/>
              <a:t>supir</a:t>
            </a:r>
            <a:r>
              <a:rPr lang="en-US" dirty="0" smtClean="0"/>
              <a:t>, data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supir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server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 smtClean="0"/>
              <a:t>kevalidan</a:t>
            </a:r>
            <a:r>
              <a:rPr lang="en-US" dirty="0" smtClean="0"/>
              <a:t> </a:t>
            </a:r>
            <a:r>
              <a:rPr lang="en-US" dirty="0" err="1" smtClean="0"/>
              <a:t>angkutan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/>
          </a:p>
        </p:txBody>
      </p:sp>
      <p:pic>
        <p:nvPicPr>
          <p:cNvPr id="3074" name="Picture 2" descr="http://i.ytimg.com/vi/ABUNicKYXUU/maxresdefault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96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1.Data </a:t>
            </a:r>
            <a:r>
              <a:rPr lang="en-US" sz="3200" dirty="0" err="1" smtClean="0"/>
              <a:t>diambil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data.go.id yang </a:t>
            </a:r>
            <a:r>
              <a:rPr lang="en-US" sz="3200" dirty="0" err="1" smtClean="0"/>
              <a:t>berhubungan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transportasi</a:t>
            </a:r>
            <a:endParaRPr lang="en-US" sz="3200" dirty="0" smtClean="0"/>
          </a:p>
          <a:p>
            <a:pPr marL="458788" lvl="2" indent="0">
              <a:buNone/>
            </a:pPr>
            <a:r>
              <a:rPr lang="en-US" sz="3200" dirty="0" smtClean="0"/>
              <a:t>2. Data </a:t>
            </a:r>
            <a:r>
              <a:rPr lang="en-US" sz="3200" dirty="0" err="1" smtClean="0"/>
              <a:t>diambil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lapor</a:t>
            </a:r>
            <a:r>
              <a:rPr lang="en-US" sz="3200" dirty="0" smtClean="0"/>
              <a:t>!</a:t>
            </a:r>
          </a:p>
          <a:p>
            <a:pPr marL="458788" lvl="2" indent="0">
              <a:buNone/>
            </a:pPr>
            <a:r>
              <a:rPr lang="en-US" sz="3200" dirty="0" smtClean="0"/>
              <a:t>3. </a:t>
            </a:r>
            <a:r>
              <a:rPr lang="en-US" sz="3200" dirty="0" err="1" smtClean="0"/>
              <a:t>Pemanfaatan</a:t>
            </a:r>
            <a:r>
              <a:rPr lang="en-US" sz="3200" dirty="0" smtClean="0"/>
              <a:t> Telkom API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pembayaran</a:t>
            </a:r>
            <a:r>
              <a:rPr lang="en-US" sz="3200" dirty="0" smtClean="0"/>
              <a:t> </a:t>
            </a:r>
            <a:r>
              <a:rPr lang="en-US" sz="3200" dirty="0" err="1" smtClean="0"/>
              <a:t>secara</a:t>
            </a:r>
            <a:r>
              <a:rPr lang="en-US" sz="3200" dirty="0" smtClean="0"/>
              <a:t> </a:t>
            </a:r>
            <a:r>
              <a:rPr lang="en-US" sz="3200" dirty="0" err="1" smtClean="0"/>
              <a:t>elektronik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710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Apliksi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3138" lvl="2" indent="-514350">
              <a:buAutoNum type="arabicPeriod"/>
            </a:pPr>
            <a:r>
              <a:rPr lang="en-US" sz="3200" dirty="0" smtClean="0"/>
              <a:t>User </a:t>
            </a:r>
            <a:r>
              <a:rPr lang="en-US" sz="3200" dirty="0" err="1" smtClean="0"/>
              <a:t>harus</a:t>
            </a:r>
            <a:r>
              <a:rPr lang="en-US" sz="3200" dirty="0" smtClean="0"/>
              <a:t> </a:t>
            </a:r>
            <a:r>
              <a:rPr lang="en-US" sz="3200" dirty="0" err="1" smtClean="0"/>
              <a:t>mendaftar</a:t>
            </a:r>
            <a:r>
              <a:rPr lang="en-US" sz="3200" dirty="0" smtClean="0"/>
              <a:t> </a:t>
            </a:r>
            <a:r>
              <a:rPr lang="en-US" sz="3200" dirty="0" err="1" smtClean="0"/>
              <a:t>dulu</a:t>
            </a:r>
            <a:r>
              <a:rPr lang="en-US" sz="3200" dirty="0" smtClean="0"/>
              <a:t> </a:t>
            </a:r>
            <a:r>
              <a:rPr lang="en-US" sz="3200" dirty="0" err="1" smtClean="0"/>
              <a:t>sebagai</a:t>
            </a:r>
            <a:r>
              <a:rPr lang="en-US" sz="3200" dirty="0" smtClean="0"/>
              <a:t> </a:t>
            </a:r>
            <a:r>
              <a:rPr lang="en-US" sz="3200" dirty="0" err="1" smtClean="0"/>
              <a:t>pengguna</a:t>
            </a:r>
            <a:r>
              <a:rPr lang="en-US" sz="3200" dirty="0" smtClean="0"/>
              <a:t> </a:t>
            </a:r>
            <a:r>
              <a:rPr lang="en-US" sz="3200" dirty="0" err="1" smtClean="0"/>
              <a:t>setelah</a:t>
            </a:r>
            <a:r>
              <a:rPr lang="en-US" sz="3200" dirty="0" smtClean="0"/>
              <a:t> </a:t>
            </a:r>
            <a:r>
              <a:rPr lang="en-US" sz="3200" dirty="0" err="1" smtClean="0"/>
              <a:t>daftar</a:t>
            </a:r>
            <a:r>
              <a:rPr lang="en-US" sz="3200" dirty="0" smtClean="0"/>
              <a:t> user </a:t>
            </a:r>
            <a:r>
              <a:rPr lang="en-US" sz="3200" dirty="0" err="1" smtClean="0"/>
              <a:t>harus</a:t>
            </a:r>
            <a:r>
              <a:rPr lang="en-US" sz="3200" dirty="0" smtClean="0"/>
              <a:t> login </a:t>
            </a:r>
            <a:r>
              <a:rPr lang="en-US" sz="3200" dirty="0" err="1" smtClean="0"/>
              <a:t>terdahulu</a:t>
            </a:r>
            <a:r>
              <a:rPr lang="en-US" sz="3200" dirty="0" smtClean="0"/>
              <a:t> </a:t>
            </a:r>
            <a:r>
              <a:rPr lang="en-US" sz="3200" dirty="0" err="1" smtClean="0"/>
              <a:t>untu</a:t>
            </a:r>
            <a:r>
              <a:rPr lang="en-US" sz="3200" dirty="0" err="1" smtClean="0"/>
              <a:t>k</a:t>
            </a:r>
            <a:r>
              <a:rPr lang="en-US" sz="3200" dirty="0" smtClean="0"/>
              <a:t> </a:t>
            </a:r>
            <a:r>
              <a:rPr lang="en-US" sz="3200" dirty="0" err="1" smtClean="0"/>
              <a:t>memanfaatkan</a:t>
            </a:r>
            <a:r>
              <a:rPr lang="en-US" sz="3200" dirty="0" smtClean="0"/>
              <a:t> </a:t>
            </a:r>
            <a:r>
              <a:rPr lang="en-US" sz="3200" dirty="0" err="1" smtClean="0"/>
              <a:t>fitur</a:t>
            </a:r>
            <a:r>
              <a:rPr lang="en-US" sz="3200" dirty="0" smtClean="0"/>
              <a:t> yang </a:t>
            </a:r>
            <a:r>
              <a:rPr lang="en-US" sz="3200" dirty="0" err="1" smtClean="0"/>
              <a:t>ada</a:t>
            </a:r>
            <a:r>
              <a:rPr lang="en-US" sz="3200" dirty="0" smtClean="0"/>
              <a:t>.</a:t>
            </a:r>
          </a:p>
          <a:p>
            <a:pPr marL="973138" lvl="2" indent="-514350">
              <a:buAutoNum type="arabicPeriod"/>
            </a:pPr>
            <a:r>
              <a:rPr lang="en-US" sz="3200" dirty="0" err="1" smtClean="0"/>
              <a:t>Aplikasi</a:t>
            </a:r>
            <a:r>
              <a:rPr lang="en-US" sz="3200" dirty="0" smtClean="0"/>
              <a:t> 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party </a:t>
            </a:r>
            <a:r>
              <a:rPr lang="en-US" sz="3200" dirty="0" err="1" smtClean="0"/>
              <a:t>juga</a:t>
            </a:r>
            <a:r>
              <a:rPr lang="en-US" sz="3200" dirty="0" smtClean="0"/>
              <a:t> </a:t>
            </a:r>
            <a:r>
              <a:rPr lang="en-US" sz="3200" dirty="0" err="1" smtClean="0"/>
              <a:t>terdapat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setiap</a:t>
            </a:r>
            <a:r>
              <a:rPr lang="en-US" sz="3200" dirty="0" smtClean="0"/>
              <a:t> </a:t>
            </a:r>
            <a:r>
              <a:rPr lang="en-US" sz="3200" dirty="0" err="1" smtClean="0"/>
              <a:t>supir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mengabil</a:t>
            </a:r>
            <a:r>
              <a:rPr lang="en-US" sz="3200" dirty="0" smtClean="0"/>
              <a:t> data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digunakan</a:t>
            </a:r>
            <a:r>
              <a:rPr lang="en-US" sz="3200" dirty="0" smtClean="0"/>
              <a:t>. </a:t>
            </a:r>
          </a:p>
          <a:p>
            <a:pPr marL="973138" lvl="2" indent="-514350">
              <a:buAutoNum type="arabicPeriod"/>
            </a:pPr>
            <a:r>
              <a:rPr lang="en-US" sz="3200" dirty="0" err="1" smtClean="0"/>
              <a:t>Pengguna</a:t>
            </a:r>
            <a:r>
              <a:rPr lang="en-US" sz="3200" dirty="0" smtClean="0"/>
              <a:t> yang </a:t>
            </a:r>
            <a:r>
              <a:rPr lang="en-US" sz="3200" dirty="0" err="1" smtClean="0"/>
              <a:t>bertindak</a:t>
            </a:r>
            <a:r>
              <a:rPr lang="en-US" sz="3200" dirty="0" smtClean="0"/>
              <a:t> </a:t>
            </a:r>
            <a:r>
              <a:rPr lang="en-US" sz="3200" dirty="0" err="1" smtClean="0"/>
              <a:t>sebagai</a:t>
            </a:r>
            <a:r>
              <a:rPr lang="en-US" sz="3200" dirty="0" smtClean="0"/>
              <a:t> </a:t>
            </a:r>
            <a:r>
              <a:rPr lang="en-US" sz="3200" dirty="0" err="1" smtClean="0"/>
              <a:t>penguna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dapat</a:t>
            </a:r>
            <a:r>
              <a:rPr lang="en-US" sz="3200" dirty="0" smtClean="0"/>
              <a:t> </a:t>
            </a:r>
            <a:r>
              <a:rPr lang="en-US" sz="3200" dirty="0" err="1" smtClean="0"/>
              <a:t>mengecek</a:t>
            </a:r>
            <a:r>
              <a:rPr lang="en-US" sz="3200" dirty="0" smtClean="0"/>
              <a:t> </a:t>
            </a:r>
            <a:r>
              <a:rPr lang="en-US" sz="3200" dirty="0" err="1" smtClean="0"/>
              <a:t>validitas</a:t>
            </a:r>
            <a:r>
              <a:rPr lang="en-US" sz="3200" dirty="0" smtClean="0"/>
              <a:t> </a:t>
            </a:r>
            <a:r>
              <a:rPr lang="en-US" sz="3200" dirty="0" err="1" smtClean="0"/>
              <a:t>melal</a:t>
            </a:r>
            <a:r>
              <a:rPr lang="en-US" sz="3200" dirty="0" err="1" smtClean="0"/>
              <a:t>ui</a:t>
            </a:r>
            <a:r>
              <a:rPr lang="en-US" sz="3200" dirty="0" smtClean="0"/>
              <a:t> AR technology.</a:t>
            </a:r>
            <a:endParaRPr lang="en-US" sz="3200" dirty="0" smtClean="0"/>
          </a:p>
          <a:p>
            <a:pPr marL="973138" lvl="2" indent="-514350">
              <a:buAutoNum type="arabicPeriod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30020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Alur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Apliksi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4. </a:t>
            </a:r>
            <a:r>
              <a:rPr lang="en-US" sz="3200" dirty="0" err="1" smtClean="0"/>
              <a:t>Jika</a:t>
            </a:r>
            <a:r>
              <a:rPr lang="en-US" sz="3200" dirty="0" smtClean="0"/>
              <a:t> valid </a:t>
            </a:r>
            <a:r>
              <a:rPr lang="en-US" sz="3200" dirty="0" err="1" smtClean="0"/>
              <a:t>maka</a:t>
            </a:r>
            <a:r>
              <a:rPr lang="en-US" sz="3200" dirty="0" smtClean="0"/>
              <a:t> user </a:t>
            </a:r>
            <a:r>
              <a:rPr lang="en-US" sz="3200" dirty="0" err="1" smtClean="0"/>
              <a:t>harus</a:t>
            </a:r>
            <a:r>
              <a:rPr lang="en-US" sz="3200" dirty="0" smtClean="0"/>
              <a:t> </a:t>
            </a:r>
            <a:r>
              <a:rPr lang="en-US" sz="3200" dirty="0" err="1" smtClean="0"/>
              <a:t>membayar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	</a:t>
            </a:r>
            <a:r>
              <a:rPr lang="en-US" sz="3200" dirty="0" err="1" smtClean="0"/>
              <a:t>melalui</a:t>
            </a:r>
            <a:r>
              <a:rPr lang="en-US" sz="3200" dirty="0" smtClean="0"/>
              <a:t> </a:t>
            </a:r>
            <a:r>
              <a:rPr lang="en-US" sz="3200" dirty="0" err="1" smtClean="0"/>
              <a:t>pulsa</a:t>
            </a:r>
            <a:r>
              <a:rPr lang="en-US" sz="3200" dirty="0" smtClean="0"/>
              <a:t> </a:t>
            </a:r>
            <a:r>
              <a:rPr lang="en-US" sz="3200" dirty="0" err="1" smtClean="0"/>
              <a:t>elektronik</a:t>
            </a:r>
            <a:r>
              <a:rPr lang="en-US" sz="3200" dirty="0" smtClean="0"/>
              <a:t>.</a:t>
            </a:r>
          </a:p>
          <a:p>
            <a:pPr marL="458788" lvl="2" indent="0">
              <a:buNone/>
            </a:pPr>
            <a:r>
              <a:rPr lang="en-US" sz="3200" dirty="0" smtClean="0"/>
              <a:t>5. User </a:t>
            </a:r>
            <a:r>
              <a:rPr lang="en-US" sz="3200" dirty="0" err="1" smtClean="0"/>
              <a:t>dapat</a:t>
            </a:r>
            <a:r>
              <a:rPr lang="en-US" sz="3200" dirty="0" smtClean="0"/>
              <a:t> </a:t>
            </a:r>
            <a:r>
              <a:rPr lang="en-US" sz="3200" dirty="0" err="1" smtClean="0"/>
              <a:t>menentukan</a:t>
            </a:r>
            <a:r>
              <a:rPr lang="en-US" sz="3200" dirty="0" smtClean="0"/>
              <a:t> </a:t>
            </a:r>
            <a:r>
              <a:rPr lang="en-US" sz="3200" dirty="0" err="1" smtClean="0"/>
              <a:t>rute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</a:t>
            </a:r>
            <a:r>
              <a:rPr lang="en-US" sz="3200" dirty="0" err="1" smtClean="0"/>
              <a:t>m</a:t>
            </a:r>
            <a:r>
              <a:rPr lang="en-US" sz="3200" dirty="0" smtClean="0"/>
              <a:t> 	</a:t>
            </a:r>
            <a:r>
              <a:rPr lang="en-US" sz="3200" dirty="0" err="1" smtClean="0"/>
              <a:t>selanjutnya</a:t>
            </a:r>
            <a:r>
              <a:rPr lang="en-US" sz="3200" dirty="0" smtClean="0"/>
              <a:t> yang </a:t>
            </a:r>
            <a:r>
              <a:rPr lang="en-US" sz="3200" dirty="0" err="1" smtClean="0"/>
              <a:t>akan</a:t>
            </a:r>
            <a:r>
              <a:rPr lang="en-US" sz="3200" dirty="0" smtClean="0"/>
              <a:t> </a:t>
            </a:r>
            <a:r>
              <a:rPr lang="en-US" sz="3200" dirty="0" err="1" smtClean="0"/>
              <a:t>ditempuh</a:t>
            </a:r>
            <a:r>
              <a:rPr lang="en-US" sz="3200" dirty="0" smtClean="0"/>
              <a:t> </a:t>
            </a:r>
            <a:r>
              <a:rPr lang="en-US" sz="3200" dirty="0" err="1" smtClean="0"/>
              <a:t>melalui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	</a:t>
            </a:r>
            <a:r>
              <a:rPr lang="en-US" sz="3200" dirty="0" err="1" smtClean="0"/>
              <a:t>informasi</a:t>
            </a:r>
            <a:r>
              <a:rPr lang="en-US" sz="3200" dirty="0" smtClean="0"/>
              <a:t> yang </a:t>
            </a:r>
            <a:r>
              <a:rPr lang="en-US" sz="3200" dirty="0" err="1" smtClean="0"/>
              <a:t>tersedia</a:t>
            </a:r>
            <a:r>
              <a:rPr lang="en-US" sz="3200" dirty="0" smtClean="0"/>
              <a:t>.</a:t>
            </a:r>
          </a:p>
          <a:p>
            <a:pPr marL="458788" lvl="2" indent="0">
              <a:buNone/>
            </a:pPr>
            <a:r>
              <a:rPr lang="en-US" sz="3200" dirty="0" smtClean="0"/>
              <a:t>6. </a:t>
            </a:r>
            <a:r>
              <a:rPr lang="en-US" sz="3200" dirty="0" err="1" smtClean="0"/>
              <a:t>Aplikasi</a:t>
            </a:r>
            <a:r>
              <a:rPr lang="en-US" sz="3200" dirty="0" smtClean="0"/>
              <a:t> </a:t>
            </a:r>
            <a:r>
              <a:rPr lang="en-US" sz="3200" dirty="0" err="1" smtClean="0"/>
              <a:t>juga</a:t>
            </a:r>
            <a:r>
              <a:rPr lang="en-US" sz="3200" dirty="0" smtClean="0"/>
              <a:t> </a:t>
            </a:r>
            <a:r>
              <a:rPr lang="en-US" sz="3200" dirty="0" err="1" smtClean="0"/>
              <a:t>disediakan</a:t>
            </a:r>
            <a:r>
              <a:rPr lang="en-US" sz="3200" dirty="0" smtClean="0"/>
              <a:t> API </a:t>
            </a:r>
            <a:r>
              <a:rPr lang="en-US" sz="3200" dirty="0" err="1" smtClean="0"/>
              <a:t>Lapor</a:t>
            </a:r>
            <a:r>
              <a:rPr lang="en-US" sz="3200" dirty="0" smtClean="0"/>
              <a:t> </a:t>
            </a:r>
            <a:r>
              <a:rPr lang="en-US" sz="3200" dirty="0" err="1" smtClean="0"/>
              <a:t>sehingga</a:t>
            </a:r>
            <a:r>
              <a:rPr lang="en-US" sz="3200" dirty="0" smtClean="0"/>
              <a:t> 	</a:t>
            </a:r>
            <a:r>
              <a:rPr lang="en-US" sz="3200" dirty="0" err="1" smtClean="0"/>
              <a:t>memudahkan</a:t>
            </a:r>
            <a:r>
              <a:rPr lang="en-US" sz="3200" dirty="0" smtClean="0"/>
              <a:t> </a:t>
            </a:r>
            <a:r>
              <a:rPr lang="en-US" sz="3200" dirty="0" err="1" smtClean="0"/>
              <a:t>pengguna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mengadukan</a:t>
            </a:r>
            <a:r>
              <a:rPr lang="en-US" sz="3200" dirty="0" smtClean="0"/>
              <a:t> 	</a:t>
            </a:r>
            <a:r>
              <a:rPr lang="en-US" sz="3200" dirty="0" err="1" smtClean="0"/>
              <a:t>kejanggalan</a:t>
            </a:r>
            <a:r>
              <a:rPr lang="en-US" sz="3200" dirty="0" smtClean="0"/>
              <a:t> </a:t>
            </a:r>
            <a:r>
              <a:rPr lang="en-US" sz="3200" dirty="0" err="1" smtClean="0"/>
              <a:t>fasilitas</a:t>
            </a:r>
            <a:r>
              <a:rPr lang="en-US" sz="3200" dirty="0" smtClean="0"/>
              <a:t> public.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89612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Safe and comfortable when using public transportation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Safepub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208394" y="6209375"/>
            <a:ext cx="2689841" cy="336626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798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Safepub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8788" lvl="2" indent="0">
              <a:buNone/>
            </a:pPr>
            <a:r>
              <a:rPr lang="en-US" sz="3200" dirty="0" err="1" smtClean="0"/>
              <a:t>Safepub</a:t>
            </a:r>
            <a:r>
              <a:rPr lang="en-US" sz="3200" dirty="0" smtClean="0"/>
              <a:t> </a:t>
            </a:r>
            <a:r>
              <a:rPr lang="en-US" sz="3200" dirty="0" err="1" smtClean="0"/>
              <a:t>merupakan</a:t>
            </a:r>
            <a:r>
              <a:rPr lang="en-US" sz="3200" dirty="0" smtClean="0"/>
              <a:t> </a:t>
            </a:r>
            <a:r>
              <a:rPr lang="en-US" sz="3200" dirty="0" err="1" smtClean="0"/>
              <a:t>aplikasi</a:t>
            </a:r>
            <a:r>
              <a:rPr lang="en-US" sz="3200" dirty="0" smtClean="0"/>
              <a:t> yang </a:t>
            </a:r>
            <a:r>
              <a:rPr lang="en-US" sz="3200" dirty="0" err="1" smtClean="0"/>
              <a:t>terintegrasi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 smtClean="0"/>
              <a:t>transportasi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sehingga</a:t>
            </a:r>
            <a:r>
              <a:rPr lang="en-US" sz="3200" dirty="0" smtClean="0"/>
              <a:t> </a:t>
            </a:r>
            <a:r>
              <a:rPr lang="en-US" sz="3200" dirty="0" err="1" smtClean="0"/>
              <a:t>memudahkan</a:t>
            </a:r>
            <a:r>
              <a:rPr lang="en-US" sz="3200" dirty="0" smtClean="0"/>
              <a:t> </a:t>
            </a:r>
            <a:r>
              <a:rPr lang="en-US" sz="3200" dirty="0" err="1" smtClean="0"/>
              <a:t>masyarakat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memanfaatkan</a:t>
            </a:r>
            <a:r>
              <a:rPr lang="en-US" sz="3200" dirty="0" smtClean="0"/>
              <a:t> </a:t>
            </a:r>
            <a:r>
              <a:rPr lang="en-US" sz="3200" dirty="0" err="1" smtClean="0"/>
              <a:t>layanan</a:t>
            </a:r>
            <a:r>
              <a:rPr lang="en-US" sz="3200" dirty="0" smtClean="0"/>
              <a:t> </a:t>
            </a:r>
            <a:r>
              <a:rPr lang="en-US" sz="3200" dirty="0" err="1" smtClean="0"/>
              <a:t>fasilitas</a:t>
            </a:r>
            <a:r>
              <a:rPr lang="en-US" sz="3200" dirty="0" smtClean="0"/>
              <a:t> </a:t>
            </a:r>
            <a:r>
              <a:rPr lang="en-US" sz="3200" dirty="0" err="1" smtClean="0"/>
              <a:t>publik</a:t>
            </a:r>
            <a:r>
              <a:rPr lang="en-US" sz="3200" dirty="0" smtClean="0"/>
              <a:t> </a:t>
            </a:r>
            <a:r>
              <a:rPr lang="en-US" sz="3200" dirty="0" err="1" smtClean="0"/>
              <a:t>seperti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bus </a:t>
            </a:r>
            <a:r>
              <a:rPr lang="en-US" sz="3200" dirty="0" err="1" smtClean="0"/>
              <a:t>kota</a:t>
            </a:r>
            <a:r>
              <a:rPr lang="en-US" sz="3200" dirty="0" smtClean="0"/>
              <a:t> </a:t>
            </a:r>
            <a:r>
              <a:rPr lang="en-US" sz="3200" dirty="0" err="1" smtClean="0"/>
              <a:t>secara</a:t>
            </a:r>
            <a:r>
              <a:rPr lang="en-US" sz="3200" dirty="0" smtClean="0"/>
              <a:t> </a:t>
            </a:r>
            <a:r>
              <a:rPr lang="en-US" sz="3200" b="1" dirty="0" err="1" smtClean="0"/>
              <a:t>Nyaman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Aman</a:t>
            </a:r>
            <a:r>
              <a:rPr lang="en-US" sz="3200" dirty="0" smtClean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028" name="Picture 4" descr="http://www.wisport.dolf.dk/images/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98" y="4438315"/>
            <a:ext cx="1738647" cy="1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https://pixabay.com/static/uploads/photo/2014/03/25/15/24/bus-296715_640.png"/>
          <p:cNvSpPr>
            <a:spLocks noChangeAspect="1" noChangeArrowheads="1"/>
          </p:cNvSpPr>
          <p:nvPr/>
        </p:nvSpPr>
        <p:spPr bwMode="auto">
          <a:xfrm>
            <a:off x="155575" y="-1881188"/>
            <a:ext cx="32004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s://pixabay.com/static/uploads/photo/2014/03/25/15/24/bus-296715_640.png"/>
          <p:cNvSpPr>
            <a:spLocks noChangeAspect="1" noChangeArrowheads="1"/>
          </p:cNvSpPr>
          <p:nvPr/>
        </p:nvSpPr>
        <p:spPr bwMode="auto">
          <a:xfrm>
            <a:off x="307975" y="-1728788"/>
            <a:ext cx="32004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jovialworld.com/wp-content/uploads/2013/07/Bus-Icon1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694" y="4306954"/>
            <a:ext cx="1541763" cy="18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108361" y="4636394"/>
            <a:ext cx="3193960" cy="3477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4056779" y="5393800"/>
            <a:ext cx="3245542" cy="37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1. </a:t>
            </a:r>
            <a:r>
              <a:rPr lang="en-US" sz="3200" dirty="0" err="1" smtClean="0"/>
              <a:t>Seringkali</a:t>
            </a:r>
            <a:r>
              <a:rPr lang="en-US" sz="3200" dirty="0" smtClean="0"/>
              <a:t> </a:t>
            </a:r>
            <a:r>
              <a:rPr lang="en-US" sz="3200" dirty="0" err="1" smtClean="0"/>
              <a:t>masyarakat</a:t>
            </a:r>
            <a:r>
              <a:rPr lang="en-US" sz="3200" dirty="0" smtClean="0"/>
              <a:t> </a:t>
            </a:r>
            <a:r>
              <a:rPr lang="en-US" sz="3200" dirty="0" err="1" smtClean="0"/>
              <a:t>bingung</a:t>
            </a:r>
            <a:r>
              <a:rPr lang="en-US" sz="3200" dirty="0" smtClean="0"/>
              <a:t> </a:t>
            </a:r>
            <a:r>
              <a:rPr lang="en-US" sz="3200" dirty="0" err="1" smtClean="0"/>
              <a:t>moda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apa</a:t>
            </a:r>
            <a:r>
              <a:rPr lang="en-US" sz="3200" dirty="0" smtClean="0"/>
              <a:t> 	</a:t>
            </a:r>
            <a:r>
              <a:rPr lang="en-US" sz="3200" dirty="0" err="1" smtClean="0"/>
              <a:t>saja</a:t>
            </a:r>
            <a:r>
              <a:rPr lang="en-US" sz="3200" dirty="0" smtClean="0"/>
              <a:t> yang </a:t>
            </a:r>
            <a:r>
              <a:rPr lang="en-US" sz="3200" dirty="0" err="1" smtClean="0"/>
              <a:t>harus</a:t>
            </a:r>
            <a:r>
              <a:rPr lang="en-US" sz="3200" dirty="0" smtClean="0"/>
              <a:t> </a:t>
            </a:r>
            <a:r>
              <a:rPr lang="en-US" sz="3200" dirty="0" err="1" smtClean="0"/>
              <a:t>digunakan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mencapai</a:t>
            </a:r>
            <a:r>
              <a:rPr lang="en-US" sz="3200" dirty="0" smtClean="0"/>
              <a:t> </a:t>
            </a:r>
            <a:r>
              <a:rPr lang="en-US" sz="3200" dirty="0" err="1" smtClean="0"/>
              <a:t>lokasi</a:t>
            </a:r>
            <a:r>
              <a:rPr lang="en-US" sz="3200" dirty="0" smtClean="0"/>
              <a:t> 	</a:t>
            </a:r>
            <a:r>
              <a:rPr lang="en-US" sz="3200" dirty="0" err="1" smtClean="0"/>
              <a:t>tertentu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kasus</a:t>
            </a:r>
            <a:r>
              <a:rPr lang="en-US" sz="3200" dirty="0" smtClean="0"/>
              <a:t> </a:t>
            </a:r>
            <a:r>
              <a:rPr lang="en-US" sz="3200" dirty="0" err="1" smtClean="0"/>
              <a:t>lokasi</a:t>
            </a:r>
            <a:r>
              <a:rPr lang="en-US" sz="3200" dirty="0" smtClean="0"/>
              <a:t> yang </a:t>
            </a:r>
            <a:r>
              <a:rPr lang="en-US" sz="3200" dirty="0" err="1" smtClean="0"/>
              <a:t>harus</a:t>
            </a:r>
            <a:r>
              <a:rPr lang="en-US" sz="3200" dirty="0" smtClean="0"/>
              <a:t> </a:t>
            </a:r>
            <a:r>
              <a:rPr lang="en-US" sz="3200" dirty="0" err="1" smtClean="0"/>
              <a:t>ditempuh</a:t>
            </a:r>
            <a:r>
              <a:rPr lang="en-US" sz="3200" dirty="0" smtClean="0"/>
              <a:t> 	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lebih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satu</a:t>
            </a:r>
            <a:r>
              <a:rPr lang="en-US" sz="3200" dirty="0" smtClean="0"/>
              <a:t> </a:t>
            </a:r>
            <a:r>
              <a:rPr lang="en-US" sz="3200" dirty="0" err="1" smtClean="0"/>
              <a:t>moda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300"/>
            <a:ext cx="1695462" cy="1575783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0" y="3760630"/>
            <a:ext cx="5344732" cy="149166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673" y="4004189"/>
            <a:ext cx="390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Balai</a:t>
            </a:r>
            <a:r>
              <a:rPr lang="en-US" dirty="0" smtClean="0"/>
              <a:t> </a:t>
            </a:r>
            <a:r>
              <a:rPr lang="en-US" dirty="0" err="1" smtClean="0"/>
              <a:t>Sarbini</a:t>
            </a:r>
            <a:r>
              <a:rPr lang="en-US" dirty="0" smtClean="0"/>
              <a:t> </a:t>
            </a:r>
            <a:r>
              <a:rPr lang="en-US" dirty="0" err="1" smtClean="0"/>
              <a:t>abis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bussway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apalagi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/>
              <a:t>2</a:t>
            </a:r>
            <a:r>
              <a:rPr lang="en-US" sz="3200" dirty="0" smtClean="0"/>
              <a:t>. </a:t>
            </a:r>
            <a:r>
              <a:rPr lang="en-US" sz="3200" dirty="0" err="1" smtClean="0"/>
              <a:t>Munculnya</a:t>
            </a:r>
            <a:r>
              <a:rPr lang="en-US" sz="3200" dirty="0" smtClean="0"/>
              <a:t> </a:t>
            </a:r>
            <a:r>
              <a:rPr lang="en-US" sz="3200" dirty="0" err="1" smtClean="0"/>
              <a:t>kasus</a:t>
            </a:r>
            <a:r>
              <a:rPr lang="en-US" sz="3200" dirty="0" smtClean="0"/>
              <a:t> </a:t>
            </a:r>
            <a:r>
              <a:rPr lang="en-US" sz="3200" dirty="0" err="1" smtClean="0"/>
              <a:t>penipuan</a:t>
            </a:r>
            <a:r>
              <a:rPr lang="en-US" sz="3200" dirty="0" smtClean="0"/>
              <a:t> </a:t>
            </a:r>
            <a:r>
              <a:rPr lang="en-US" sz="3200" dirty="0" err="1" smtClean="0"/>
              <a:t>mengenai</a:t>
            </a:r>
            <a:r>
              <a:rPr lang="en-US" sz="3200" dirty="0" smtClean="0"/>
              <a:t> </a:t>
            </a:r>
            <a:r>
              <a:rPr lang="en-US" sz="3200" dirty="0" err="1" smtClean="0"/>
              <a:t>tarif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	yang </a:t>
            </a:r>
            <a:r>
              <a:rPr lang="en-US" sz="3200" dirty="0" err="1" smtClean="0"/>
              <a:t>dimanipulasi</a:t>
            </a:r>
            <a:r>
              <a:rPr lang="en-US" sz="3200" dirty="0" smtClean="0"/>
              <a:t> </a:t>
            </a:r>
            <a:r>
              <a:rPr lang="en-US" sz="3200" dirty="0" err="1" smtClean="0"/>
              <a:t>supir</a:t>
            </a:r>
            <a:r>
              <a:rPr lang="en-US" sz="3200" dirty="0" smtClean="0"/>
              <a:t>/</a:t>
            </a:r>
            <a:r>
              <a:rPr lang="en-US" sz="3200" dirty="0" err="1" smtClean="0"/>
              <a:t>kondektur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	</a:t>
            </a:r>
            <a:r>
              <a:rPr lang="en-US" sz="3200" dirty="0" err="1" smtClean="0"/>
              <a:t>apabila</a:t>
            </a:r>
            <a:r>
              <a:rPr lang="en-US" sz="3200" dirty="0" smtClean="0"/>
              <a:t> </a:t>
            </a:r>
            <a:r>
              <a:rPr lang="en-US" sz="3200" dirty="0" err="1" smtClean="0"/>
              <a:t>pengguna</a:t>
            </a:r>
            <a:r>
              <a:rPr lang="en-US" sz="3200" dirty="0" smtClean="0"/>
              <a:t> </a:t>
            </a:r>
            <a:r>
              <a:rPr lang="en-US" sz="3200" dirty="0" err="1" smtClean="0"/>
              <a:t>tidak</a:t>
            </a:r>
            <a:r>
              <a:rPr lang="en-US" sz="3200" dirty="0" smtClean="0"/>
              <a:t> </a:t>
            </a:r>
            <a:r>
              <a:rPr lang="en-US" sz="3200" dirty="0" err="1" smtClean="0"/>
              <a:t>mengetahui</a:t>
            </a:r>
            <a:r>
              <a:rPr lang="en-US" sz="3200" dirty="0" smtClean="0"/>
              <a:t> </a:t>
            </a:r>
            <a:r>
              <a:rPr lang="en-US" sz="3200" dirty="0" err="1" smtClean="0"/>
              <a:t>harga</a:t>
            </a:r>
            <a:r>
              <a:rPr lang="en-US" sz="3200" dirty="0" smtClean="0"/>
              <a:t> </a:t>
            </a:r>
            <a:r>
              <a:rPr lang="en-US" sz="3200" dirty="0" err="1" smtClean="0"/>
              <a:t>tarif</a:t>
            </a:r>
            <a:r>
              <a:rPr lang="en-US" sz="3200" dirty="0"/>
              <a:t>.</a:t>
            </a: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300"/>
            <a:ext cx="1695462" cy="1575783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0" y="3353070"/>
            <a:ext cx="3541690" cy="1899230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7731" y="3564021"/>
            <a:ext cx="1983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Mahal</a:t>
            </a:r>
            <a:r>
              <a:rPr lang="en-US" dirty="0" smtClean="0"/>
              <a:t> </a:t>
            </a:r>
            <a:r>
              <a:rPr lang="en-US" dirty="0" err="1" smtClean="0"/>
              <a:t>banget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padahal</a:t>
            </a:r>
            <a:r>
              <a:rPr lang="en-US" dirty="0" smtClean="0"/>
              <a:t> </a:t>
            </a:r>
            <a:r>
              <a:rPr lang="en-US" dirty="0" err="1" smtClean="0"/>
              <a:t>gak</a:t>
            </a:r>
            <a:r>
              <a:rPr lang="en-US" dirty="0" smtClean="0"/>
              <a:t> </a:t>
            </a:r>
            <a:r>
              <a:rPr lang="en-US" dirty="0" err="1" smtClean="0"/>
              <a:t>nyampe</a:t>
            </a:r>
            <a:endParaRPr lang="en-US" dirty="0" smtClean="0"/>
          </a:p>
          <a:p>
            <a:r>
              <a:rPr lang="en-US" dirty="0" smtClean="0"/>
              <a:t>3 km. </a:t>
            </a:r>
            <a:r>
              <a:rPr lang="en-US" dirty="0" err="1" smtClean="0"/>
              <a:t>Perasaan</a:t>
            </a:r>
            <a:r>
              <a:rPr lang="en-US" dirty="0" smtClean="0"/>
              <a:t> </a:t>
            </a:r>
          </a:p>
          <a:p>
            <a:r>
              <a:rPr lang="en-US" dirty="0" smtClean="0"/>
              <a:t>BBM </a:t>
            </a:r>
            <a:r>
              <a:rPr lang="en-US" dirty="0" err="1" smtClean="0"/>
              <a:t>udah</a:t>
            </a:r>
            <a:r>
              <a:rPr lang="en-US" dirty="0" smtClean="0"/>
              <a:t> </a:t>
            </a:r>
            <a:r>
              <a:rPr lang="en-US" dirty="0" err="1" smtClean="0"/>
              <a:t>turun</a:t>
            </a:r>
            <a:endParaRPr lang="en-US" dirty="0"/>
          </a:p>
        </p:txBody>
      </p:sp>
      <p:pic>
        <p:nvPicPr>
          <p:cNvPr id="2050" name="Picture 2" descr="http://previews.123rf.com/images/yayayoy/yayayoy1305/yayayoy130500003/19482916-Emoticon-pointing-to-his-eyes-Stock-Vector-smiley-face-ang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446" y="5282216"/>
            <a:ext cx="1453392" cy="15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4185634" y="3723078"/>
            <a:ext cx="3090930" cy="149166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52273" y="4145746"/>
            <a:ext cx="159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 </a:t>
            </a:r>
            <a:r>
              <a:rPr lang="en-US" dirty="0" err="1" smtClean="0"/>
              <a:t>Ribu</a:t>
            </a:r>
            <a:r>
              <a:rPr lang="en-US" dirty="0" smtClean="0"/>
              <a:t> </a:t>
            </a:r>
            <a:r>
              <a:rPr lang="en-US" dirty="0" err="1" smtClean="0"/>
              <a:t>Dek</a:t>
            </a:r>
            <a:r>
              <a:rPr lang="en-US" dirty="0" smtClean="0"/>
              <a:t>, </a:t>
            </a:r>
            <a:r>
              <a:rPr lang="en-US" dirty="0" err="1" smtClean="0"/>
              <a:t>Bensin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4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16" y="1519707"/>
            <a:ext cx="4440830" cy="3465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89" y="2203056"/>
            <a:ext cx="4143011" cy="4423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14" y="1397837"/>
            <a:ext cx="5722866" cy="2361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381" y="2995507"/>
            <a:ext cx="3429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1. </a:t>
            </a:r>
            <a:r>
              <a:rPr lang="en-US" sz="3200" dirty="0" err="1" smtClean="0"/>
              <a:t>Tindakan</a:t>
            </a:r>
            <a:r>
              <a:rPr lang="en-US" sz="3200" dirty="0" smtClean="0"/>
              <a:t> </a:t>
            </a:r>
            <a:r>
              <a:rPr lang="en-US" sz="3200" dirty="0" err="1" smtClean="0"/>
              <a:t>kriminal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fasilitas</a:t>
            </a:r>
            <a:r>
              <a:rPr lang="en-US" sz="3200" dirty="0" smtClean="0"/>
              <a:t> </a:t>
            </a:r>
            <a:r>
              <a:rPr lang="en-US" sz="3200" dirty="0" err="1" smtClean="0"/>
              <a:t>transportasi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	</a:t>
            </a:r>
            <a:r>
              <a:rPr lang="en-US" sz="3200" dirty="0" err="1" smtClean="0"/>
              <a:t>seperti</a:t>
            </a:r>
            <a:r>
              <a:rPr lang="en-US" sz="3200" dirty="0" smtClean="0"/>
              <a:t> </a:t>
            </a:r>
            <a:r>
              <a:rPr lang="en-US" sz="3200" dirty="0" err="1" smtClean="0"/>
              <a:t>penipuan,perampokan,pelecehan</a:t>
            </a:r>
            <a:r>
              <a:rPr lang="en-US" sz="3200" dirty="0" smtClean="0"/>
              <a:t> </a:t>
            </a:r>
            <a:r>
              <a:rPr lang="en-US" sz="3200" dirty="0" err="1" smtClean="0"/>
              <a:t>seksual</a:t>
            </a:r>
            <a:r>
              <a:rPr lang="en-US" sz="3200" dirty="0" smtClean="0"/>
              <a:t>, 	</a:t>
            </a:r>
            <a:r>
              <a:rPr lang="en-US" sz="3200" dirty="0" err="1" smtClean="0"/>
              <a:t>dsb</a:t>
            </a:r>
            <a:r>
              <a:rPr lang="en-US" sz="32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2300"/>
            <a:ext cx="1695462" cy="1575783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0" y="3760630"/>
            <a:ext cx="5344732" cy="149166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1673" y="4004189"/>
            <a:ext cx="390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Balai</a:t>
            </a:r>
            <a:r>
              <a:rPr lang="en-US" dirty="0" smtClean="0"/>
              <a:t> </a:t>
            </a:r>
            <a:r>
              <a:rPr lang="en-US" dirty="0" err="1" smtClean="0"/>
              <a:t>Sarbini</a:t>
            </a:r>
            <a:r>
              <a:rPr lang="en-US" dirty="0" smtClean="0"/>
              <a:t> </a:t>
            </a:r>
            <a:r>
              <a:rPr lang="en-US" dirty="0" err="1" smtClean="0"/>
              <a:t>abis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bussway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apalagi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1. </a:t>
            </a:r>
            <a:r>
              <a:rPr lang="en-US" sz="3200" dirty="0" err="1" smtClean="0"/>
              <a:t>Menyediakan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 smtClean="0"/>
              <a:t>informasi</a:t>
            </a:r>
            <a:r>
              <a:rPr lang="en-US" sz="3200" dirty="0" smtClean="0"/>
              <a:t> </a:t>
            </a:r>
            <a:r>
              <a:rPr lang="en-US" sz="3200" dirty="0" err="1" smtClean="0"/>
              <a:t>mengenai</a:t>
            </a:r>
            <a:r>
              <a:rPr lang="en-US" sz="3200" dirty="0" smtClean="0"/>
              <a:t> </a:t>
            </a:r>
            <a:r>
              <a:rPr lang="en-US" sz="3200" dirty="0" err="1" smtClean="0"/>
              <a:t>rute</a:t>
            </a:r>
            <a:r>
              <a:rPr lang="en-US" sz="3200" dirty="0" smtClean="0"/>
              <a:t> 	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mengakses</a:t>
            </a:r>
            <a:r>
              <a:rPr lang="en-US" sz="3200" dirty="0" smtClean="0"/>
              <a:t> POI(Point Of 	Interest) di </a:t>
            </a:r>
            <a:r>
              <a:rPr lang="en-US" sz="3200" dirty="0" err="1" smtClean="0"/>
              <a:t>kota-kota</a:t>
            </a:r>
            <a:r>
              <a:rPr lang="en-US" sz="3200" dirty="0" smtClean="0"/>
              <a:t> </a:t>
            </a:r>
            <a:r>
              <a:rPr lang="en-US" sz="3200" dirty="0" err="1" smtClean="0"/>
              <a:t>besar</a:t>
            </a:r>
            <a:r>
              <a:rPr lang="en-US" sz="3200" dirty="0" smtClean="0"/>
              <a:t>. </a:t>
            </a:r>
            <a:r>
              <a:rPr lang="en-US" sz="3200" dirty="0" err="1" smtClean="0"/>
              <a:t>Sehingga</a:t>
            </a:r>
            <a:r>
              <a:rPr lang="en-US" sz="3200" dirty="0" smtClean="0"/>
              <a:t> </a:t>
            </a:r>
            <a:r>
              <a:rPr lang="en-US" sz="3200" dirty="0" err="1" smtClean="0"/>
              <a:t>masyarakat</a:t>
            </a:r>
            <a:r>
              <a:rPr lang="en-US" sz="3200" dirty="0" smtClean="0"/>
              <a:t> 	</a:t>
            </a:r>
            <a:r>
              <a:rPr lang="en-US" sz="3200" dirty="0" err="1" smtClean="0"/>
              <a:t>dapat</a:t>
            </a:r>
            <a:r>
              <a:rPr lang="en-US" sz="3200" dirty="0" smtClean="0"/>
              <a:t> </a:t>
            </a:r>
            <a:r>
              <a:rPr lang="en-US" sz="3200" dirty="0" err="1" smtClean="0"/>
              <a:t>mengakses</a:t>
            </a:r>
            <a:r>
              <a:rPr lang="en-US" sz="3200" dirty="0" smtClean="0"/>
              <a:t> POI </a:t>
            </a:r>
            <a:r>
              <a:rPr lang="en-US" sz="3200" dirty="0" err="1" smtClean="0"/>
              <a:t>menggunakan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	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dapat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mudah</a:t>
            </a:r>
            <a:r>
              <a:rPr lang="en-US" sz="3200" dirty="0" smtClean="0"/>
              <a:t> </a:t>
            </a:r>
            <a:r>
              <a:rPr lang="en-US" sz="3200" dirty="0" err="1" smtClean="0"/>
              <a:t>mengetahui</a:t>
            </a:r>
            <a:r>
              <a:rPr lang="en-US" sz="3200" dirty="0" smtClean="0"/>
              <a:t> </a:t>
            </a:r>
            <a:r>
              <a:rPr lang="en-US" sz="3200" dirty="0" err="1" smtClean="0"/>
              <a:t>apa</a:t>
            </a:r>
            <a:r>
              <a:rPr lang="en-US" sz="3200" dirty="0" smtClean="0"/>
              <a:t> 	yang </a:t>
            </a:r>
            <a:r>
              <a:rPr lang="en-US" sz="3200" dirty="0" err="1" smtClean="0"/>
              <a:t>harus</a:t>
            </a:r>
            <a:r>
              <a:rPr lang="en-US" sz="3200" dirty="0" smtClean="0"/>
              <a:t> </a:t>
            </a:r>
            <a:r>
              <a:rPr lang="en-US" sz="3200" dirty="0" err="1" smtClean="0"/>
              <a:t>digunakan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mencapai</a:t>
            </a:r>
            <a:r>
              <a:rPr lang="en-US" sz="3200" dirty="0" smtClean="0"/>
              <a:t> POI </a:t>
            </a:r>
            <a:r>
              <a:rPr lang="en-US" sz="3200" dirty="0" err="1" smtClean="0"/>
              <a:t>tersebut</a:t>
            </a:r>
            <a:r>
              <a:rPr lang="en-US" sz="3200" dirty="0" smtClean="0"/>
              <a:t> 	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mudah</a:t>
            </a:r>
            <a:r>
              <a:rPr lang="en-US" sz="3200" dirty="0" smtClean="0"/>
              <a:t> </a:t>
            </a:r>
            <a:r>
              <a:rPr lang="en-US" sz="3200" dirty="0" err="1" smtClean="0"/>
              <a:t>melalui</a:t>
            </a:r>
            <a:r>
              <a:rPr lang="en-US" sz="3200" dirty="0" smtClean="0"/>
              <a:t> </a:t>
            </a:r>
            <a:r>
              <a:rPr lang="en-US" sz="3200" i="1" dirty="0" smtClean="0"/>
              <a:t>smartphone.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792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/>
              <a:t>2</a:t>
            </a:r>
            <a:r>
              <a:rPr lang="en-US" sz="3200" dirty="0" smtClean="0"/>
              <a:t>. </a:t>
            </a:r>
            <a:r>
              <a:rPr lang="en-US" sz="3200" dirty="0" err="1" smtClean="0"/>
              <a:t>Memberikan</a:t>
            </a:r>
            <a:r>
              <a:rPr lang="en-US" sz="3200" dirty="0" smtClean="0"/>
              <a:t> </a:t>
            </a:r>
            <a:r>
              <a:rPr lang="en-US" sz="3200" dirty="0" err="1" smtClean="0"/>
              <a:t>fasilitas</a:t>
            </a:r>
            <a:r>
              <a:rPr lang="en-US" sz="3200" dirty="0" smtClean="0"/>
              <a:t> </a:t>
            </a:r>
            <a:r>
              <a:rPr lang="en-US" sz="3200" dirty="0" err="1" smtClean="0"/>
              <a:t>pembayaran</a:t>
            </a:r>
            <a:r>
              <a:rPr lang="en-US" sz="3200" dirty="0" smtClean="0"/>
              <a:t> tariff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	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melalui</a:t>
            </a:r>
            <a:r>
              <a:rPr lang="en-US" sz="3200" dirty="0" smtClean="0"/>
              <a:t> </a:t>
            </a:r>
            <a:r>
              <a:rPr lang="en-US" sz="3200" dirty="0" err="1" smtClean="0"/>
              <a:t>pulsa</a:t>
            </a:r>
            <a:r>
              <a:rPr lang="en-US" sz="3200" dirty="0" smtClean="0"/>
              <a:t> </a:t>
            </a:r>
            <a:r>
              <a:rPr lang="en-US" sz="3200" dirty="0" err="1" smtClean="0"/>
              <a:t>elektronik</a:t>
            </a:r>
            <a:r>
              <a:rPr lang="en-US" sz="3200" dirty="0" smtClean="0"/>
              <a:t> </a:t>
            </a:r>
            <a:r>
              <a:rPr lang="en-US" sz="3200" dirty="0" err="1" smtClean="0"/>
              <a:t>sehingga</a:t>
            </a:r>
            <a:r>
              <a:rPr lang="en-US" sz="3200" dirty="0" smtClean="0"/>
              <a:t> 	</a:t>
            </a:r>
            <a:r>
              <a:rPr lang="en-US" sz="3200" dirty="0" err="1" smtClean="0"/>
              <a:t>menghindarkan</a:t>
            </a:r>
            <a:r>
              <a:rPr lang="en-US" sz="3200" dirty="0" smtClean="0"/>
              <a:t> </a:t>
            </a:r>
            <a:r>
              <a:rPr lang="en-US" sz="3200" dirty="0" err="1" smtClean="0"/>
              <a:t>kasus</a:t>
            </a:r>
            <a:r>
              <a:rPr lang="en-US" sz="3200" dirty="0" smtClean="0"/>
              <a:t> </a:t>
            </a:r>
            <a:r>
              <a:rPr lang="en-US" sz="3200" dirty="0" err="1" smtClean="0"/>
              <a:t>penipuan</a:t>
            </a:r>
            <a:r>
              <a:rPr lang="en-US" sz="3200" dirty="0" smtClean="0"/>
              <a:t> </a:t>
            </a:r>
            <a:r>
              <a:rPr lang="en-US" sz="3200" dirty="0" err="1" smtClean="0"/>
              <a:t>harga</a:t>
            </a:r>
            <a:r>
              <a:rPr lang="en-US" sz="3200" dirty="0" smtClean="0"/>
              <a:t> tariff yang 	</a:t>
            </a:r>
            <a:r>
              <a:rPr lang="en-US" sz="3200" dirty="0" err="1" smtClean="0"/>
              <a:t>ditetapkan</a:t>
            </a:r>
            <a:r>
              <a:rPr lang="en-US" sz="3200" dirty="0" smtClean="0"/>
              <a:t> </a:t>
            </a:r>
            <a:r>
              <a:rPr lang="en-US" sz="3200" dirty="0" err="1" smtClean="0"/>
              <a:t>oleh</a:t>
            </a:r>
            <a:r>
              <a:rPr lang="en-US" sz="3200" dirty="0" smtClean="0"/>
              <a:t> </a:t>
            </a:r>
            <a:r>
              <a:rPr lang="en-US" sz="3200" dirty="0" err="1" smtClean="0"/>
              <a:t>supir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01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788" lvl="2" indent="0">
              <a:buNone/>
            </a:pPr>
            <a:r>
              <a:rPr lang="en-US" sz="3200" dirty="0" smtClean="0"/>
              <a:t>3. </a:t>
            </a:r>
            <a:r>
              <a:rPr lang="en-US" sz="3200" dirty="0" err="1" smtClean="0"/>
              <a:t>Memberikan</a:t>
            </a:r>
            <a:r>
              <a:rPr lang="en-US" sz="3200" dirty="0" smtClean="0"/>
              <a:t> </a:t>
            </a:r>
            <a:r>
              <a:rPr lang="en-US" sz="3200" dirty="0" err="1" smtClean="0"/>
              <a:t>fasilitas</a:t>
            </a:r>
            <a:r>
              <a:rPr lang="en-US" sz="3200" dirty="0" smtClean="0"/>
              <a:t> </a:t>
            </a:r>
            <a:r>
              <a:rPr lang="en-US" sz="3200" dirty="0" err="1" smtClean="0"/>
              <a:t>pengecekan</a:t>
            </a:r>
            <a:r>
              <a:rPr lang="en-US" sz="3200" dirty="0" smtClean="0"/>
              <a:t> </a:t>
            </a:r>
            <a:r>
              <a:rPr lang="en-US" sz="3200" dirty="0" err="1" smtClean="0"/>
              <a:t>kendaraan</a:t>
            </a:r>
            <a:r>
              <a:rPr lang="en-US" sz="3200" dirty="0" smtClean="0"/>
              <a:t> 	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merupakan</a:t>
            </a:r>
            <a:r>
              <a:rPr lang="en-US" sz="3200" dirty="0" smtClean="0"/>
              <a:t> 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resmi</a:t>
            </a:r>
            <a:r>
              <a:rPr lang="en-US" sz="3200" dirty="0" smtClean="0"/>
              <a:t> 	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pemerintah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perusahaan</a:t>
            </a:r>
            <a:r>
              <a:rPr lang="en-US" sz="3200" dirty="0" smtClean="0"/>
              <a:t> demi 	</a:t>
            </a:r>
            <a:r>
              <a:rPr lang="en-US" sz="3200" dirty="0" err="1" smtClean="0"/>
              <a:t>menghindarkan</a:t>
            </a:r>
            <a:r>
              <a:rPr lang="en-US" sz="3200" dirty="0" smtClean="0"/>
              <a:t> </a:t>
            </a:r>
            <a:r>
              <a:rPr lang="en-US" sz="3200" dirty="0" err="1" smtClean="0"/>
              <a:t>kasus</a:t>
            </a:r>
            <a:r>
              <a:rPr lang="en-US" sz="3200" dirty="0" smtClean="0"/>
              <a:t> </a:t>
            </a:r>
            <a:r>
              <a:rPr lang="en-US" sz="3200" dirty="0" err="1" smtClean="0"/>
              <a:t>kriminalitas</a:t>
            </a:r>
            <a:r>
              <a:rPr lang="en-US" sz="3200" dirty="0" smtClean="0"/>
              <a:t> </a:t>
            </a:r>
            <a:r>
              <a:rPr lang="en-US" sz="3200" dirty="0" err="1" smtClean="0"/>
              <a:t>mengenai</a:t>
            </a:r>
            <a:r>
              <a:rPr lang="en-US" sz="3200" dirty="0" smtClean="0"/>
              <a:t> modus 	</a:t>
            </a:r>
            <a:r>
              <a:rPr lang="en-US" sz="3200" dirty="0" err="1" smtClean="0"/>
              <a:t>angkutan</a:t>
            </a:r>
            <a:r>
              <a:rPr lang="en-US" sz="3200" dirty="0" smtClean="0"/>
              <a:t> </a:t>
            </a:r>
            <a:r>
              <a:rPr lang="en-US" sz="3200" dirty="0" err="1" smtClean="0"/>
              <a:t>umum</a:t>
            </a:r>
            <a:r>
              <a:rPr lang="en-US" sz="3200" dirty="0" smtClean="0"/>
              <a:t> </a:t>
            </a:r>
            <a:r>
              <a:rPr lang="en-US" sz="3200" dirty="0" err="1" smtClean="0"/>
              <a:t>palsu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7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340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Office Mix</vt:lpstr>
      <vt:lpstr>Safepub by Jais Anasrulloh Ja’fari &amp; Thea Olivia</vt:lpstr>
      <vt:lpstr>Safepub</vt:lpstr>
      <vt:lpstr>Latar Belakang(1)</vt:lpstr>
      <vt:lpstr>Latar Belakang(2)</vt:lpstr>
      <vt:lpstr>Latar Belakang(2)</vt:lpstr>
      <vt:lpstr>Latar Belakang(3)</vt:lpstr>
      <vt:lpstr>Tujuan Aplikasi(1)</vt:lpstr>
      <vt:lpstr>Tujuan Aplikasi(2)</vt:lpstr>
      <vt:lpstr>Tujuan Aplikasi(3)</vt:lpstr>
      <vt:lpstr>Target Pengguna Aplikasi</vt:lpstr>
      <vt:lpstr>Features</vt:lpstr>
      <vt:lpstr>1. Sistem Informasi jalur angkutan umum</vt:lpstr>
      <vt:lpstr>2.Pembayaran angkutan umum seacara elektronik</vt:lpstr>
      <vt:lpstr>3. Menggunakan Teknologi AR untuk memvalidasi keresmia angkutan umum</vt:lpstr>
      <vt:lpstr>Pemanfaatan Open Data</vt:lpstr>
      <vt:lpstr>Alur Penggunaan Apliksi(1)</vt:lpstr>
      <vt:lpstr>Alur Penggunaan Apliksi(2)</vt:lpstr>
      <vt:lpstr>Safe and comfortable when using public transportation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Safepub</dc:title>
  <dc:creator>jais</dc:creator>
  <cp:keywords/>
  <cp:lastModifiedBy>jais</cp:lastModifiedBy>
  <cp:revision>16</cp:revision>
  <dcterms:created xsi:type="dcterms:W3CDTF">2015-07-03T08:17:08Z</dcterms:created>
  <dcterms:modified xsi:type="dcterms:W3CDTF">2015-07-03T16:40:17Z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